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gudah Maryland" userId="18f33ac3051fbb03" providerId="LiveId" clId="{31EA8329-60CD-43C1-B3A0-AE5814908E5A}"/>
    <pc:docChg chg="undo custSel addSld modSld sldOrd">
      <pc:chgData name="Agudah Maryland" userId="18f33ac3051fbb03" providerId="LiveId" clId="{31EA8329-60CD-43C1-B3A0-AE5814908E5A}" dt="2024-05-03T19:00:52.792" v="1547" actId="1076"/>
      <pc:docMkLst>
        <pc:docMk/>
      </pc:docMkLst>
      <pc:sldChg chg="modSp mod ord">
        <pc:chgData name="Agudah Maryland" userId="18f33ac3051fbb03" providerId="LiveId" clId="{31EA8329-60CD-43C1-B3A0-AE5814908E5A}" dt="2024-05-02T21:13:45.036" v="1496" actId="20577"/>
        <pc:sldMkLst>
          <pc:docMk/>
          <pc:sldMk cId="3566501942" sldId="256"/>
        </pc:sldMkLst>
        <pc:spChg chg="mod">
          <ac:chgData name="Agudah Maryland" userId="18f33ac3051fbb03" providerId="LiveId" clId="{31EA8329-60CD-43C1-B3A0-AE5814908E5A}" dt="2024-05-02T21:13:45.036" v="1496" actId="20577"/>
          <ac:spMkLst>
            <pc:docMk/>
            <pc:sldMk cId="3566501942" sldId="256"/>
            <ac:spMk id="2" creationId="{94C0072A-F4E9-3408-8F1E-7C79CA1770FC}"/>
          </ac:spMkLst>
        </pc:spChg>
        <pc:spChg chg="mod">
          <ac:chgData name="Agudah Maryland" userId="18f33ac3051fbb03" providerId="LiveId" clId="{31EA8329-60CD-43C1-B3A0-AE5814908E5A}" dt="2024-05-02T21:12:58.086" v="1389" actId="1076"/>
          <ac:spMkLst>
            <pc:docMk/>
            <pc:sldMk cId="3566501942" sldId="256"/>
            <ac:spMk id="13" creationId="{1457C50A-0866-AA0E-B7C5-D82B27A1D976}"/>
          </ac:spMkLst>
        </pc:spChg>
        <pc:picChg chg="mod">
          <ac:chgData name="Agudah Maryland" userId="18f33ac3051fbb03" providerId="LiveId" clId="{31EA8329-60CD-43C1-B3A0-AE5814908E5A}" dt="2024-05-02T21:12:54.786" v="1388" actId="1076"/>
          <ac:picMkLst>
            <pc:docMk/>
            <pc:sldMk cId="3566501942" sldId="256"/>
            <ac:picMk id="5" creationId="{D11CF3C4-280C-D7B2-4945-BE8D6FECE721}"/>
          </ac:picMkLst>
        </pc:picChg>
      </pc:sldChg>
      <pc:sldChg chg="modSp mod">
        <pc:chgData name="Agudah Maryland" userId="18f33ac3051fbb03" providerId="LiveId" clId="{31EA8329-60CD-43C1-B3A0-AE5814908E5A}" dt="2024-05-03T19:00:52.792" v="1547" actId="1076"/>
        <pc:sldMkLst>
          <pc:docMk/>
          <pc:sldMk cId="3713354443" sldId="257"/>
        </pc:sldMkLst>
        <pc:spChg chg="mod">
          <ac:chgData name="Agudah Maryland" userId="18f33ac3051fbb03" providerId="LiveId" clId="{31EA8329-60CD-43C1-B3A0-AE5814908E5A}" dt="2024-05-03T19:00:52.792" v="1547" actId="1076"/>
          <ac:spMkLst>
            <pc:docMk/>
            <pc:sldMk cId="3713354443" sldId="257"/>
            <ac:spMk id="2" creationId="{E2639ECC-56A4-A868-6ED6-21A163A82623}"/>
          </ac:spMkLst>
        </pc:spChg>
        <pc:picChg chg="mod">
          <ac:chgData name="Agudah Maryland" userId="18f33ac3051fbb03" providerId="LiveId" clId="{31EA8329-60CD-43C1-B3A0-AE5814908E5A}" dt="2024-05-03T19:00:31.675" v="1501" actId="1076"/>
          <ac:picMkLst>
            <pc:docMk/>
            <pc:sldMk cId="3713354443" sldId="257"/>
            <ac:picMk id="6" creationId="{88807D18-7981-398F-480C-B0DE4E364AB3}"/>
          </ac:picMkLst>
        </pc:picChg>
      </pc:sldChg>
      <pc:sldChg chg="modSp mod">
        <pc:chgData name="Agudah Maryland" userId="18f33ac3051fbb03" providerId="LiveId" clId="{31EA8329-60CD-43C1-B3A0-AE5814908E5A}" dt="2024-05-02T20:55:39.417" v="129" actId="20577"/>
        <pc:sldMkLst>
          <pc:docMk/>
          <pc:sldMk cId="150642560" sldId="258"/>
        </pc:sldMkLst>
        <pc:spChg chg="mod">
          <ac:chgData name="Agudah Maryland" userId="18f33ac3051fbb03" providerId="LiveId" clId="{31EA8329-60CD-43C1-B3A0-AE5814908E5A}" dt="2024-05-02T20:55:39.417" v="129" actId="20577"/>
          <ac:spMkLst>
            <pc:docMk/>
            <pc:sldMk cId="150642560" sldId="258"/>
            <ac:spMk id="3" creationId="{983D8BC2-987F-1FD8-C021-73E9FA4950FB}"/>
          </ac:spMkLst>
        </pc:spChg>
      </pc:sldChg>
      <pc:sldChg chg="addSp modSp new mod">
        <pc:chgData name="Agudah Maryland" userId="18f33ac3051fbb03" providerId="LiveId" clId="{31EA8329-60CD-43C1-B3A0-AE5814908E5A}" dt="2024-05-02T20:56:44.812" v="195" actId="20577"/>
        <pc:sldMkLst>
          <pc:docMk/>
          <pc:sldMk cId="1632087404" sldId="259"/>
        </pc:sldMkLst>
        <pc:spChg chg="mod">
          <ac:chgData name="Agudah Maryland" userId="18f33ac3051fbb03" providerId="LiveId" clId="{31EA8329-60CD-43C1-B3A0-AE5814908E5A}" dt="2024-05-02T20:56:44.812" v="195" actId="20577"/>
          <ac:spMkLst>
            <pc:docMk/>
            <pc:sldMk cId="1632087404" sldId="259"/>
            <ac:spMk id="2" creationId="{BE2681E7-151A-0988-2D65-C5DDEEA5CD69}"/>
          </ac:spMkLst>
        </pc:spChg>
        <pc:picChg chg="add mod">
          <ac:chgData name="Agudah Maryland" userId="18f33ac3051fbb03" providerId="LiveId" clId="{31EA8329-60CD-43C1-B3A0-AE5814908E5A}" dt="2024-05-02T20:56:13.852" v="139" actId="1076"/>
          <ac:picMkLst>
            <pc:docMk/>
            <pc:sldMk cId="1632087404" sldId="259"/>
            <ac:picMk id="5" creationId="{A94378D9-1478-C303-7BF9-727E588B37CC}"/>
          </ac:picMkLst>
        </pc:picChg>
      </pc:sldChg>
      <pc:sldChg chg="addSp delSp modSp new mod">
        <pc:chgData name="Agudah Maryland" userId="18f33ac3051fbb03" providerId="LiveId" clId="{31EA8329-60CD-43C1-B3A0-AE5814908E5A}" dt="2024-05-02T20:58:29.785" v="322" actId="20577"/>
        <pc:sldMkLst>
          <pc:docMk/>
          <pc:sldMk cId="4145293959" sldId="260"/>
        </pc:sldMkLst>
        <pc:spChg chg="mod">
          <ac:chgData name="Agudah Maryland" userId="18f33ac3051fbb03" providerId="LiveId" clId="{31EA8329-60CD-43C1-B3A0-AE5814908E5A}" dt="2024-05-02T20:58:29.785" v="322" actId="20577"/>
          <ac:spMkLst>
            <pc:docMk/>
            <pc:sldMk cId="4145293959" sldId="260"/>
            <ac:spMk id="2" creationId="{123ADE3A-47FE-2A53-EB3E-3E5983EBC452}"/>
          </ac:spMkLst>
        </pc:spChg>
        <pc:spChg chg="del">
          <ac:chgData name="Agudah Maryland" userId="18f33ac3051fbb03" providerId="LiveId" clId="{31EA8329-60CD-43C1-B3A0-AE5814908E5A}" dt="2024-05-02T20:57:53.299" v="197" actId="22"/>
          <ac:spMkLst>
            <pc:docMk/>
            <pc:sldMk cId="4145293959" sldId="260"/>
            <ac:spMk id="3" creationId="{265812F7-6D2F-A0A2-B3AC-FD6B24B192CD}"/>
          </ac:spMkLst>
        </pc:spChg>
        <pc:picChg chg="add mod ord">
          <ac:chgData name="Agudah Maryland" userId="18f33ac3051fbb03" providerId="LiveId" clId="{31EA8329-60CD-43C1-B3A0-AE5814908E5A}" dt="2024-05-02T20:57:53.299" v="197" actId="22"/>
          <ac:picMkLst>
            <pc:docMk/>
            <pc:sldMk cId="4145293959" sldId="260"/>
            <ac:picMk id="5" creationId="{1A5199E6-C045-5C81-BD5B-8BDB1FB72CCD}"/>
          </ac:picMkLst>
        </pc:picChg>
      </pc:sldChg>
      <pc:sldChg chg="addSp delSp modSp new mod">
        <pc:chgData name="Agudah Maryland" userId="18f33ac3051fbb03" providerId="LiveId" clId="{31EA8329-60CD-43C1-B3A0-AE5814908E5A}" dt="2024-05-02T21:01:59.955" v="570" actId="1076"/>
        <pc:sldMkLst>
          <pc:docMk/>
          <pc:sldMk cId="2582323242" sldId="261"/>
        </pc:sldMkLst>
        <pc:spChg chg="mod">
          <ac:chgData name="Agudah Maryland" userId="18f33ac3051fbb03" providerId="LiveId" clId="{31EA8329-60CD-43C1-B3A0-AE5814908E5A}" dt="2024-05-02T21:01:56.790" v="569" actId="20577"/>
          <ac:spMkLst>
            <pc:docMk/>
            <pc:sldMk cId="2582323242" sldId="261"/>
            <ac:spMk id="2" creationId="{76E06C4F-7980-8200-575E-B1BB2C7A0D3E}"/>
          </ac:spMkLst>
        </pc:spChg>
        <pc:spChg chg="del">
          <ac:chgData name="Agudah Maryland" userId="18f33ac3051fbb03" providerId="LiveId" clId="{31EA8329-60CD-43C1-B3A0-AE5814908E5A}" dt="2024-05-02T20:59:06.952" v="324" actId="22"/>
          <ac:spMkLst>
            <pc:docMk/>
            <pc:sldMk cId="2582323242" sldId="261"/>
            <ac:spMk id="3" creationId="{5C83960D-C30C-F52B-3785-FC2953E9C733}"/>
          </ac:spMkLst>
        </pc:spChg>
        <pc:picChg chg="add mod ord">
          <ac:chgData name="Agudah Maryland" userId="18f33ac3051fbb03" providerId="LiveId" clId="{31EA8329-60CD-43C1-B3A0-AE5814908E5A}" dt="2024-05-02T21:01:59.955" v="570" actId="1076"/>
          <ac:picMkLst>
            <pc:docMk/>
            <pc:sldMk cId="2582323242" sldId="261"/>
            <ac:picMk id="5" creationId="{33E1EC24-DA53-1760-F3C9-6FEED700CE3D}"/>
          </ac:picMkLst>
        </pc:picChg>
      </pc:sldChg>
      <pc:sldChg chg="modSp new mod">
        <pc:chgData name="Agudah Maryland" userId="18f33ac3051fbb03" providerId="LiveId" clId="{31EA8329-60CD-43C1-B3A0-AE5814908E5A}" dt="2024-05-02T21:05:38.219" v="1060" actId="20577"/>
        <pc:sldMkLst>
          <pc:docMk/>
          <pc:sldMk cId="624434565" sldId="262"/>
        </pc:sldMkLst>
        <pc:spChg chg="mod">
          <ac:chgData name="Agudah Maryland" userId="18f33ac3051fbb03" providerId="LiveId" clId="{31EA8329-60CD-43C1-B3A0-AE5814908E5A}" dt="2024-05-02T21:03:24.928" v="646" actId="20577"/>
          <ac:spMkLst>
            <pc:docMk/>
            <pc:sldMk cId="624434565" sldId="262"/>
            <ac:spMk id="2" creationId="{BB88F6BB-59D2-66B1-1E0B-1A2FF0AB156B}"/>
          </ac:spMkLst>
        </pc:spChg>
        <pc:spChg chg="mod">
          <ac:chgData name="Agudah Maryland" userId="18f33ac3051fbb03" providerId="LiveId" clId="{31EA8329-60CD-43C1-B3A0-AE5814908E5A}" dt="2024-05-02T21:05:38.219" v="1060" actId="20577"/>
          <ac:spMkLst>
            <pc:docMk/>
            <pc:sldMk cId="624434565" sldId="262"/>
            <ac:spMk id="3" creationId="{1B9BF359-7A0A-7B92-7F2F-70C141056552}"/>
          </ac:spMkLst>
        </pc:spChg>
      </pc:sldChg>
      <pc:sldChg chg="addSp delSp modSp new mod">
        <pc:chgData name="Agudah Maryland" userId="18f33ac3051fbb03" providerId="LiveId" clId="{31EA8329-60CD-43C1-B3A0-AE5814908E5A}" dt="2024-05-02T21:07:41.417" v="1192" actId="20577"/>
        <pc:sldMkLst>
          <pc:docMk/>
          <pc:sldMk cId="927420420" sldId="263"/>
        </pc:sldMkLst>
        <pc:spChg chg="mod">
          <ac:chgData name="Agudah Maryland" userId="18f33ac3051fbb03" providerId="LiveId" clId="{31EA8329-60CD-43C1-B3A0-AE5814908E5A}" dt="2024-05-02T21:07:41.417" v="1192" actId="20577"/>
          <ac:spMkLst>
            <pc:docMk/>
            <pc:sldMk cId="927420420" sldId="263"/>
            <ac:spMk id="2" creationId="{2B687C33-E846-1D03-2E51-D22EF405EC56}"/>
          </ac:spMkLst>
        </pc:spChg>
        <pc:spChg chg="add del">
          <ac:chgData name="Agudah Maryland" userId="18f33ac3051fbb03" providerId="LiveId" clId="{31EA8329-60CD-43C1-B3A0-AE5814908E5A}" dt="2024-05-02T21:06:54.771" v="1064" actId="22"/>
          <ac:spMkLst>
            <pc:docMk/>
            <pc:sldMk cId="927420420" sldId="263"/>
            <ac:spMk id="3" creationId="{CD942DF2-AE71-A09F-17BB-FD877F68752F}"/>
          </ac:spMkLst>
        </pc:spChg>
        <pc:picChg chg="add del mod ord">
          <ac:chgData name="Agudah Maryland" userId="18f33ac3051fbb03" providerId="LiveId" clId="{31EA8329-60CD-43C1-B3A0-AE5814908E5A}" dt="2024-05-02T21:06:42.587" v="1063" actId="22"/>
          <ac:picMkLst>
            <pc:docMk/>
            <pc:sldMk cId="927420420" sldId="263"/>
            <ac:picMk id="5" creationId="{EF72E30A-0AF5-94AF-0F03-D0C8ADE89449}"/>
          </ac:picMkLst>
        </pc:picChg>
        <pc:picChg chg="add mod ord">
          <ac:chgData name="Agudah Maryland" userId="18f33ac3051fbb03" providerId="LiveId" clId="{31EA8329-60CD-43C1-B3A0-AE5814908E5A}" dt="2024-05-02T21:06:54.771" v="1064" actId="22"/>
          <ac:picMkLst>
            <pc:docMk/>
            <pc:sldMk cId="927420420" sldId="263"/>
            <ac:picMk id="7" creationId="{A45E2CAE-264E-88B4-FAD4-2D9B87136208}"/>
          </ac:picMkLst>
        </pc:picChg>
      </pc:sldChg>
      <pc:sldChg chg="addSp delSp modSp new mod">
        <pc:chgData name="Agudah Maryland" userId="18f33ac3051fbb03" providerId="LiveId" clId="{31EA8329-60CD-43C1-B3A0-AE5814908E5A}" dt="2024-05-02T21:09:54.946" v="1309" actId="20577"/>
        <pc:sldMkLst>
          <pc:docMk/>
          <pc:sldMk cId="665726424" sldId="264"/>
        </pc:sldMkLst>
        <pc:spChg chg="mod">
          <ac:chgData name="Agudah Maryland" userId="18f33ac3051fbb03" providerId="LiveId" clId="{31EA8329-60CD-43C1-B3A0-AE5814908E5A}" dt="2024-05-02T21:09:54.946" v="1309" actId="20577"/>
          <ac:spMkLst>
            <pc:docMk/>
            <pc:sldMk cId="665726424" sldId="264"/>
            <ac:spMk id="2" creationId="{E41D7116-B8AB-A1F7-2472-84E7EBDD7F62}"/>
          </ac:spMkLst>
        </pc:spChg>
        <pc:spChg chg="del">
          <ac:chgData name="Agudah Maryland" userId="18f33ac3051fbb03" providerId="LiveId" clId="{31EA8329-60CD-43C1-B3A0-AE5814908E5A}" dt="2024-05-02T21:09:11.029" v="1194" actId="22"/>
          <ac:spMkLst>
            <pc:docMk/>
            <pc:sldMk cId="665726424" sldId="264"/>
            <ac:spMk id="3" creationId="{0B59A698-0B84-97AF-2A7D-7AB6CAD04CEC}"/>
          </ac:spMkLst>
        </pc:spChg>
        <pc:picChg chg="add mod ord">
          <ac:chgData name="Agudah Maryland" userId="18f33ac3051fbb03" providerId="LiveId" clId="{31EA8329-60CD-43C1-B3A0-AE5814908E5A}" dt="2024-05-02T21:09:11.029" v="1194" actId="22"/>
          <ac:picMkLst>
            <pc:docMk/>
            <pc:sldMk cId="665726424" sldId="264"/>
            <ac:picMk id="5" creationId="{91E75D83-6894-6E0C-6359-96CA255F0A1A}"/>
          </ac:picMkLst>
        </pc:picChg>
      </pc:sldChg>
      <pc:sldChg chg="modSp new mod">
        <pc:chgData name="Agudah Maryland" userId="18f33ac3051fbb03" providerId="LiveId" clId="{31EA8329-60CD-43C1-B3A0-AE5814908E5A}" dt="2024-05-02T21:11:42.200" v="1377" actId="20577"/>
        <pc:sldMkLst>
          <pc:docMk/>
          <pc:sldMk cId="2546210493" sldId="265"/>
        </pc:sldMkLst>
        <pc:spChg chg="mod">
          <ac:chgData name="Agudah Maryland" userId="18f33ac3051fbb03" providerId="LiveId" clId="{31EA8329-60CD-43C1-B3A0-AE5814908E5A}" dt="2024-05-02T21:10:53.963" v="1360" actId="20577"/>
          <ac:spMkLst>
            <pc:docMk/>
            <pc:sldMk cId="2546210493" sldId="265"/>
            <ac:spMk id="2" creationId="{1F80BDF2-4E37-95DD-CB40-6DAC344C5F29}"/>
          </ac:spMkLst>
        </pc:spChg>
        <pc:spChg chg="mod">
          <ac:chgData name="Agudah Maryland" userId="18f33ac3051fbb03" providerId="LiveId" clId="{31EA8329-60CD-43C1-B3A0-AE5814908E5A}" dt="2024-05-02T21:11:42.200" v="1377" actId="20577"/>
          <ac:spMkLst>
            <pc:docMk/>
            <pc:sldMk cId="2546210493" sldId="265"/>
            <ac:spMk id="3" creationId="{FD962810-74BD-BF3A-4B1E-20FFCF38CA1A}"/>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09T20:00:47.543"/>
    </inkml:context>
    <inkml:brush xml:id="br0">
      <inkml:brushProperty name="width" value="0.2" units="cm"/>
      <inkml:brushProperty name="height" value="0.2" units="cm"/>
      <inkml:brushProperty name="color" value="#E71224"/>
    </inkml:brush>
  </inkml:definitions>
  <inkml:trace contextRef="#ctx0" brushRef="#br0">0 1 24575,'0'0'-8191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403CE-36C9-C822-63CA-647E466EE9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93D3419-41D6-44AE-49EF-E5AB8FD280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3BA1F71-5EBB-FEA6-E74A-269ABA7E6867}"/>
              </a:ext>
            </a:extLst>
          </p:cNvPr>
          <p:cNvSpPr>
            <a:spLocks noGrp="1"/>
          </p:cNvSpPr>
          <p:nvPr>
            <p:ph type="dt" sz="half" idx="10"/>
          </p:nvPr>
        </p:nvSpPr>
        <p:spPr/>
        <p:txBody>
          <a:bodyPr/>
          <a:lstStyle/>
          <a:p>
            <a:fld id="{53D79D89-2C28-430A-975F-C1F85207C648}" type="datetimeFigureOut">
              <a:rPr lang="en-US" smtClean="0"/>
              <a:t>5/2/2024</a:t>
            </a:fld>
            <a:endParaRPr lang="en-US"/>
          </a:p>
        </p:txBody>
      </p:sp>
      <p:sp>
        <p:nvSpPr>
          <p:cNvPr id="5" name="Footer Placeholder 4">
            <a:extLst>
              <a:ext uri="{FF2B5EF4-FFF2-40B4-BE49-F238E27FC236}">
                <a16:creationId xmlns:a16="http://schemas.microsoft.com/office/drawing/2014/main" id="{4E0068E9-2DB3-5268-3E43-AC904D971B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297E07-FB29-81A1-B7F9-DE8E001A540C}"/>
              </a:ext>
            </a:extLst>
          </p:cNvPr>
          <p:cNvSpPr>
            <a:spLocks noGrp="1"/>
          </p:cNvSpPr>
          <p:nvPr>
            <p:ph type="sldNum" sz="quarter" idx="12"/>
          </p:nvPr>
        </p:nvSpPr>
        <p:spPr/>
        <p:txBody>
          <a:bodyPr/>
          <a:lstStyle/>
          <a:p>
            <a:fld id="{05CC5EBE-3D3A-4F0F-9427-E8E5EF25BD44}" type="slidenum">
              <a:rPr lang="en-US" smtClean="0"/>
              <a:t>‹#›</a:t>
            </a:fld>
            <a:endParaRPr lang="en-US"/>
          </a:p>
        </p:txBody>
      </p:sp>
    </p:spTree>
    <p:extLst>
      <p:ext uri="{BB962C8B-B14F-4D97-AF65-F5344CB8AC3E}">
        <p14:creationId xmlns:p14="http://schemas.microsoft.com/office/powerpoint/2010/main" val="82495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67D95-21A2-9B12-6BE4-3E2ED8A523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F61F375-3D8E-C4F4-FDAC-F31B193BA0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EB9721-4F0A-A90A-5111-6E2B8201D573}"/>
              </a:ext>
            </a:extLst>
          </p:cNvPr>
          <p:cNvSpPr>
            <a:spLocks noGrp="1"/>
          </p:cNvSpPr>
          <p:nvPr>
            <p:ph type="dt" sz="half" idx="10"/>
          </p:nvPr>
        </p:nvSpPr>
        <p:spPr/>
        <p:txBody>
          <a:bodyPr/>
          <a:lstStyle/>
          <a:p>
            <a:fld id="{53D79D89-2C28-430A-975F-C1F85207C648}" type="datetimeFigureOut">
              <a:rPr lang="en-US" smtClean="0"/>
              <a:t>5/2/2024</a:t>
            </a:fld>
            <a:endParaRPr lang="en-US"/>
          </a:p>
        </p:txBody>
      </p:sp>
      <p:sp>
        <p:nvSpPr>
          <p:cNvPr id="5" name="Footer Placeholder 4">
            <a:extLst>
              <a:ext uri="{FF2B5EF4-FFF2-40B4-BE49-F238E27FC236}">
                <a16:creationId xmlns:a16="http://schemas.microsoft.com/office/drawing/2014/main" id="{180E10C6-0EFC-7F5E-7FD9-07977EEC2F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B11670-5DB0-0AC3-6968-5A6C53720EFD}"/>
              </a:ext>
            </a:extLst>
          </p:cNvPr>
          <p:cNvSpPr>
            <a:spLocks noGrp="1"/>
          </p:cNvSpPr>
          <p:nvPr>
            <p:ph type="sldNum" sz="quarter" idx="12"/>
          </p:nvPr>
        </p:nvSpPr>
        <p:spPr/>
        <p:txBody>
          <a:bodyPr/>
          <a:lstStyle/>
          <a:p>
            <a:fld id="{05CC5EBE-3D3A-4F0F-9427-E8E5EF25BD44}" type="slidenum">
              <a:rPr lang="en-US" smtClean="0"/>
              <a:t>‹#›</a:t>
            </a:fld>
            <a:endParaRPr lang="en-US"/>
          </a:p>
        </p:txBody>
      </p:sp>
    </p:spTree>
    <p:extLst>
      <p:ext uri="{BB962C8B-B14F-4D97-AF65-F5344CB8AC3E}">
        <p14:creationId xmlns:p14="http://schemas.microsoft.com/office/powerpoint/2010/main" val="1937504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EB8C6D-C6A4-0D57-3BED-F346EABD3A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C9481C-F339-922F-2A44-42F63EAF28E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4A0F8B-ED7D-FDE7-A7F8-27BABC8B5BF4}"/>
              </a:ext>
            </a:extLst>
          </p:cNvPr>
          <p:cNvSpPr>
            <a:spLocks noGrp="1"/>
          </p:cNvSpPr>
          <p:nvPr>
            <p:ph type="dt" sz="half" idx="10"/>
          </p:nvPr>
        </p:nvSpPr>
        <p:spPr/>
        <p:txBody>
          <a:bodyPr/>
          <a:lstStyle/>
          <a:p>
            <a:fld id="{53D79D89-2C28-430A-975F-C1F85207C648}" type="datetimeFigureOut">
              <a:rPr lang="en-US" smtClean="0"/>
              <a:t>5/2/2024</a:t>
            </a:fld>
            <a:endParaRPr lang="en-US"/>
          </a:p>
        </p:txBody>
      </p:sp>
      <p:sp>
        <p:nvSpPr>
          <p:cNvPr id="5" name="Footer Placeholder 4">
            <a:extLst>
              <a:ext uri="{FF2B5EF4-FFF2-40B4-BE49-F238E27FC236}">
                <a16:creationId xmlns:a16="http://schemas.microsoft.com/office/drawing/2014/main" id="{5DB22CA9-2F9B-4271-E534-F313116160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4F3B5B-91CB-759D-6048-11F90D3073F3}"/>
              </a:ext>
            </a:extLst>
          </p:cNvPr>
          <p:cNvSpPr>
            <a:spLocks noGrp="1"/>
          </p:cNvSpPr>
          <p:nvPr>
            <p:ph type="sldNum" sz="quarter" idx="12"/>
          </p:nvPr>
        </p:nvSpPr>
        <p:spPr/>
        <p:txBody>
          <a:bodyPr/>
          <a:lstStyle/>
          <a:p>
            <a:fld id="{05CC5EBE-3D3A-4F0F-9427-E8E5EF25BD44}" type="slidenum">
              <a:rPr lang="en-US" smtClean="0"/>
              <a:t>‹#›</a:t>
            </a:fld>
            <a:endParaRPr lang="en-US"/>
          </a:p>
        </p:txBody>
      </p:sp>
    </p:spTree>
    <p:extLst>
      <p:ext uri="{BB962C8B-B14F-4D97-AF65-F5344CB8AC3E}">
        <p14:creationId xmlns:p14="http://schemas.microsoft.com/office/powerpoint/2010/main" val="1217112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FE06-CEEF-4F3F-F71A-157865DCFE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1B643D-B5ED-AD93-C6F1-15AD59BF57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0A8A0-BA37-A5C6-19F5-A730855AEB95}"/>
              </a:ext>
            </a:extLst>
          </p:cNvPr>
          <p:cNvSpPr>
            <a:spLocks noGrp="1"/>
          </p:cNvSpPr>
          <p:nvPr>
            <p:ph type="dt" sz="half" idx="10"/>
          </p:nvPr>
        </p:nvSpPr>
        <p:spPr/>
        <p:txBody>
          <a:bodyPr/>
          <a:lstStyle/>
          <a:p>
            <a:fld id="{53D79D89-2C28-430A-975F-C1F85207C648}" type="datetimeFigureOut">
              <a:rPr lang="en-US" smtClean="0"/>
              <a:t>5/2/2024</a:t>
            </a:fld>
            <a:endParaRPr lang="en-US"/>
          </a:p>
        </p:txBody>
      </p:sp>
      <p:sp>
        <p:nvSpPr>
          <p:cNvPr id="5" name="Footer Placeholder 4">
            <a:extLst>
              <a:ext uri="{FF2B5EF4-FFF2-40B4-BE49-F238E27FC236}">
                <a16:creationId xmlns:a16="http://schemas.microsoft.com/office/drawing/2014/main" id="{EE1B3E9F-5549-06DE-EEB5-A9DBAFFAB3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F28260-17F9-CC33-5528-1799B35CEAE5}"/>
              </a:ext>
            </a:extLst>
          </p:cNvPr>
          <p:cNvSpPr>
            <a:spLocks noGrp="1"/>
          </p:cNvSpPr>
          <p:nvPr>
            <p:ph type="sldNum" sz="quarter" idx="12"/>
          </p:nvPr>
        </p:nvSpPr>
        <p:spPr/>
        <p:txBody>
          <a:bodyPr/>
          <a:lstStyle/>
          <a:p>
            <a:fld id="{05CC5EBE-3D3A-4F0F-9427-E8E5EF25BD44}" type="slidenum">
              <a:rPr lang="en-US" smtClean="0"/>
              <a:t>‹#›</a:t>
            </a:fld>
            <a:endParaRPr lang="en-US"/>
          </a:p>
        </p:txBody>
      </p:sp>
    </p:spTree>
    <p:extLst>
      <p:ext uri="{BB962C8B-B14F-4D97-AF65-F5344CB8AC3E}">
        <p14:creationId xmlns:p14="http://schemas.microsoft.com/office/powerpoint/2010/main" val="875569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723B9-C07B-4E85-A27B-71AAD0CE3F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A918462-46EA-8BEC-2322-14375A4B7E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95AEA7-A6E8-474B-667D-70E87F40539E}"/>
              </a:ext>
            </a:extLst>
          </p:cNvPr>
          <p:cNvSpPr>
            <a:spLocks noGrp="1"/>
          </p:cNvSpPr>
          <p:nvPr>
            <p:ph type="dt" sz="half" idx="10"/>
          </p:nvPr>
        </p:nvSpPr>
        <p:spPr/>
        <p:txBody>
          <a:bodyPr/>
          <a:lstStyle/>
          <a:p>
            <a:fld id="{53D79D89-2C28-430A-975F-C1F85207C648}" type="datetimeFigureOut">
              <a:rPr lang="en-US" smtClean="0"/>
              <a:t>5/2/2024</a:t>
            </a:fld>
            <a:endParaRPr lang="en-US"/>
          </a:p>
        </p:txBody>
      </p:sp>
      <p:sp>
        <p:nvSpPr>
          <p:cNvPr id="5" name="Footer Placeholder 4">
            <a:extLst>
              <a:ext uri="{FF2B5EF4-FFF2-40B4-BE49-F238E27FC236}">
                <a16:creationId xmlns:a16="http://schemas.microsoft.com/office/drawing/2014/main" id="{C3EF8AC3-F8BA-24DD-BBEF-CDFBAE2CD1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9B33CA-1F1E-5F03-059E-1BDBAF77D4BC}"/>
              </a:ext>
            </a:extLst>
          </p:cNvPr>
          <p:cNvSpPr>
            <a:spLocks noGrp="1"/>
          </p:cNvSpPr>
          <p:nvPr>
            <p:ph type="sldNum" sz="quarter" idx="12"/>
          </p:nvPr>
        </p:nvSpPr>
        <p:spPr/>
        <p:txBody>
          <a:bodyPr/>
          <a:lstStyle/>
          <a:p>
            <a:fld id="{05CC5EBE-3D3A-4F0F-9427-E8E5EF25BD44}" type="slidenum">
              <a:rPr lang="en-US" smtClean="0"/>
              <a:t>‹#›</a:t>
            </a:fld>
            <a:endParaRPr lang="en-US"/>
          </a:p>
        </p:txBody>
      </p:sp>
    </p:spTree>
    <p:extLst>
      <p:ext uri="{BB962C8B-B14F-4D97-AF65-F5344CB8AC3E}">
        <p14:creationId xmlns:p14="http://schemas.microsoft.com/office/powerpoint/2010/main" val="1501976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A4577-E18E-C1B0-0102-ABD9206A94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C7214C-6A44-8B0C-2033-1220E12D18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056105-AE72-F10E-4AF1-393D4514E3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B441B5-7086-5C43-76B5-548F1E336014}"/>
              </a:ext>
            </a:extLst>
          </p:cNvPr>
          <p:cNvSpPr>
            <a:spLocks noGrp="1"/>
          </p:cNvSpPr>
          <p:nvPr>
            <p:ph type="dt" sz="half" idx="10"/>
          </p:nvPr>
        </p:nvSpPr>
        <p:spPr/>
        <p:txBody>
          <a:bodyPr/>
          <a:lstStyle/>
          <a:p>
            <a:fld id="{53D79D89-2C28-430A-975F-C1F85207C648}" type="datetimeFigureOut">
              <a:rPr lang="en-US" smtClean="0"/>
              <a:t>5/2/2024</a:t>
            </a:fld>
            <a:endParaRPr lang="en-US"/>
          </a:p>
        </p:txBody>
      </p:sp>
      <p:sp>
        <p:nvSpPr>
          <p:cNvPr id="6" name="Footer Placeholder 5">
            <a:extLst>
              <a:ext uri="{FF2B5EF4-FFF2-40B4-BE49-F238E27FC236}">
                <a16:creationId xmlns:a16="http://schemas.microsoft.com/office/drawing/2014/main" id="{C1A466DA-A18A-9C4B-1DA4-9A24FEB944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3FA2FD-8A77-0716-611D-A02597CD6279}"/>
              </a:ext>
            </a:extLst>
          </p:cNvPr>
          <p:cNvSpPr>
            <a:spLocks noGrp="1"/>
          </p:cNvSpPr>
          <p:nvPr>
            <p:ph type="sldNum" sz="quarter" idx="12"/>
          </p:nvPr>
        </p:nvSpPr>
        <p:spPr/>
        <p:txBody>
          <a:bodyPr/>
          <a:lstStyle/>
          <a:p>
            <a:fld id="{05CC5EBE-3D3A-4F0F-9427-E8E5EF25BD44}" type="slidenum">
              <a:rPr lang="en-US" smtClean="0"/>
              <a:t>‹#›</a:t>
            </a:fld>
            <a:endParaRPr lang="en-US"/>
          </a:p>
        </p:txBody>
      </p:sp>
    </p:spTree>
    <p:extLst>
      <p:ext uri="{BB962C8B-B14F-4D97-AF65-F5344CB8AC3E}">
        <p14:creationId xmlns:p14="http://schemas.microsoft.com/office/powerpoint/2010/main" val="1818000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F43C0-3095-CCC9-3B30-5FDD613B67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E90C0F-C071-4CA5-827D-1E80114435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FAFFDC-1D7F-5028-7560-2B02DD28CB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D28FA3-744C-55B9-845D-056C9A65CD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3ECD4A-BC78-E885-EADA-C898BF4529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3E1FE5B-E776-BD17-2A94-3F8B1EDB3C2A}"/>
              </a:ext>
            </a:extLst>
          </p:cNvPr>
          <p:cNvSpPr>
            <a:spLocks noGrp="1"/>
          </p:cNvSpPr>
          <p:nvPr>
            <p:ph type="dt" sz="half" idx="10"/>
          </p:nvPr>
        </p:nvSpPr>
        <p:spPr/>
        <p:txBody>
          <a:bodyPr/>
          <a:lstStyle/>
          <a:p>
            <a:fld id="{53D79D89-2C28-430A-975F-C1F85207C648}" type="datetimeFigureOut">
              <a:rPr lang="en-US" smtClean="0"/>
              <a:t>5/2/2024</a:t>
            </a:fld>
            <a:endParaRPr lang="en-US"/>
          </a:p>
        </p:txBody>
      </p:sp>
      <p:sp>
        <p:nvSpPr>
          <p:cNvPr id="8" name="Footer Placeholder 7">
            <a:extLst>
              <a:ext uri="{FF2B5EF4-FFF2-40B4-BE49-F238E27FC236}">
                <a16:creationId xmlns:a16="http://schemas.microsoft.com/office/drawing/2014/main" id="{1DEAD9FB-5578-A844-DA90-43A1620754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0A3758-C4D3-6450-7278-91BB146D25E5}"/>
              </a:ext>
            </a:extLst>
          </p:cNvPr>
          <p:cNvSpPr>
            <a:spLocks noGrp="1"/>
          </p:cNvSpPr>
          <p:nvPr>
            <p:ph type="sldNum" sz="quarter" idx="12"/>
          </p:nvPr>
        </p:nvSpPr>
        <p:spPr/>
        <p:txBody>
          <a:bodyPr/>
          <a:lstStyle/>
          <a:p>
            <a:fld id="{05CC5EBE-3D3A-4F0F-9427-E8E5EF25BD44}" type="slidenum">
              <a:rPr lang="en-US" smtClean="0"/>
              <a:t>‹#›</a:t>
            </a:fld>
            <a:endParaRPr lang="en-US"/>
          </a:p>
        </p:txBody>
      </p:sp>
    </p:spTree>
    <p:extLst>
      <p:ext uri="{BB962C8B-B14F-4D97-AF65-F5344CB8AC3E}">
        <p14:creationId xmlns:p14="http://schemas.microsoft.com/office/powerpoint/2010/main" val="1482079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C17BA-4F9D-3E89-41B9-7FD997D5794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BCE806-BD31-0E71-A0CC-A51204126F4E}"/>
              </a:ext>
            </a:extLst>
          </p:cNvPr>
          <p:cNvSpPr>
            <a:spLocks noGrp="1"/>
          </p:cNvSpPr>
          <p:nvPr>
            <p:ph type="dt" sz="half" idx="10"/>
          </p:nvPr>
        </p:nvSpPr>
        <p:spPr/>
        <p:txBody>
          <a:bodyPr/>
          <a:lstStyle/>
          <a:p>
            <a:fld id="{53D79D89-2C28-430A-975F-C1F85207C648}" type="datetimeFigureOut">
              <a:rPr lang="en-US" smtClean="0"/>
              <a:t>5/2/2024</a:t>
            </a:fld>
            <a:endParaRPr lang="en-US"/>
          </a:p>
        </p:txBody>
      </p:sp>
      <p:sp>
        <p:nvSpPr>
          <p:cNvPr id="4" name="Footer Placeholder 3">
            <a:extLst>
              <a:ext uri="{FF2B5EF4-FFF2-40B4-BE49-F238E27FC236}">
                <a16:creationId xmlns:a16="http://schemas.microsoft.com/office/drawing/2014/main" id="{291C1937-AF25-D134-A9DE-614FB26207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CB71F71-9AD6-DCD7-2CB4-472FA0408330}"/>
              </a:ext>
            </a:extLst>
          </p:cNvPr>
          <p:cNvSpPr>
            <a:spLocks noGrp="1"/>
          </p:cNvSpPr>
          <p:nvPr>
            <p:ph type="sldNum" sz="quarter" idx="12"/>
          </p:nvPr>
        </p:nvSpPr>
        <p:spPr/>
        <p:txBody>
          <a:bodyPr/>
          <a:lstStyle/>
          <a:p>
            <a:fld id="{05CC5EBE-3D3A-4F0F-9427-E8E5EF25BD44}" type="slidenum">
              <a:rPr lang="en-US" smtClean="0"/>
              <a:t>‹#›</a:t>
            </a:fld>
            <a:endParaRPr lang="en-US"/>
          </a:p>
        </p:txBody>
      </p:sp>
    </p:spTree>
    <p:extLst>
      <p:ext uri="{BB962C8B-B14F-4D97-AF65-F5344CB8AC3E}">
        <p14:creationId xmlns:p14="http://schemas.microsoft.com/office/powerpoint/2010/main" val="210706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F08691-4506-238B-EB12-4E74434F83D2}"/>
              </a:ext>
            </a:extLst>
          </p:cNvPr>
          <p:cNvSpPr>
            <a:spLocks noGrp="1"/>
          </p:cNvSpPr>
          <p:nvPr>
            <p:ph type="dt" sz="half" idx="10"/>
          </p:nvPr>
        </p:nvSpPr>
        <p:spPr/>
        <p:txBody>
          <a:bodyPr/>
          <a:lstStyle/>
          <a:p>
            <a:fld id="{53D79D89-2C28-430A-975F-C1F85207C648}" type="datetimeFigureOut">
              <a:rPr lang="en-US" smtClean="0"/>
              <a:t>5/2/2024</a:t>
            </a:fld>
            <a:endParaRPr lang="en-US"/>
          </a:p>
        </p:txBody>
      </p:sp>
      <p:sp>
        <p:nvSpPr>
          <p:cNvPr id="3" name="Footer Placeholder 2">
            <a:extLst>
              <a:ext uri="{FF2B5EF4-FFF2-40B4-BE49-F238E27FC236}">
                <a16:creationId xmlns:a16="http://schemas.microsoft.com/office/drawing/2014/main" id="{2DAD1866-AD10-6731-9CB4-6C6D15AF1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F15D64E-2794-6F0F-C5B9-767EF8BB1CEA}"/>
              </a:ext>
            </a:extLst>
          </p:cNvPr>
          <p:cNvSpPr>
            <a:spLocks noGrp="1"/>
          </p:cNvSpPr>
          <p:nvPr>
            <p:ph type="sldNum" sz="quarter" idx="12"/>
          </p:nvPr>
        </p:nvSpPr>
        <p:spPr/>
        <p:txBody>
          <a:bodyPr/>
          <a:lstStyle/>
          <a:p>
            <a:fld id="{05CC5EBE-3D3A-4F0F-9427-E8E5EF25BD44}" type="slidenum">
              <a:rPr lang="en-US" smtClean="0"/>
              <a:t>‹#›</a:t>
            </a:fld>
            <a:endParaRPr lang="en-US"/>
          </a:p>
        </p:txBody>
      </p:sp>
    </p:spTree>
    <p:extLst>
      <p:ext uri="{BB962C8B-B14F-4D97-AF65-F5344CB8AC3E}">
        <p14:creationId xmlns:p14="http://schemas.microsoft.com/office/powerpoint/2010/main" val="3658421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F2406-BDE0-6BFE-6E0F-72530D89AA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AB75073-FBD1-985C-3B5C-B12244A3A8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978128-08EC-C19E-25CA-02222A406B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B718F0-DF86-3575-6B2C-4E11BF659F87}"/>
              </a:ext>
            </a:extLst>
          </p:cNvPr>
          <p:cNvSpPr>
            <a:spLocks noGrp="1"/>
          </p:cNvSpPr>
          <p:nvPr>
            <p:ph type="dt" sz="half" idx="10"/>
          </p:nvPr>
        </p:nvSpPr>
        <p:spPr/>
        <p:txBody>
          <a:bodyPr/>
          <a:lstStyle/>
          <a:p>
            <a:fld id="{53D79D89-2C28-430A-975F-C1F85207C648}" type="datetimeFigureOut">
              <a:rPr lang="en-US" smtClean="0"/>
              <a:t>5/2/2024</a:t>
            </a:fld>
            <a:endParaRPr lang="en-US"/>
          </a:p>
        </p:txBody>
      </p:sp>
      <p:sp>
        <p:nvSpPr>
          <p:cNvPr id="6" name="Footer Placeholder 5">
            <a:extLst>
              <a:ext uri="{FF2B5EF4-FFF2-40B4-BE49-F238E27FC236}">
                <a16:creationId xmlns:a16="http://schemas.microsoft.com/office/drawing/2014/main" id="{70EF74A6-F6A0-8BEA-34F1-E24E7E864F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2B4C87-374B-8B4F-847D-2DD7AB2BF003}"/>
              </a:ext>
            </a:extLst>
          </p:cNvPr>
          <p:cNvSpPr>
            <a:spLocks noGrp="1"/>
          </p:cNvSpPr>
          <p:nvPr>
            <p:ph type="sldNum" sz="quarter" idx="12"/>
          </p:nvPr>
        </p:nvSpPr>
        <p:spPr/>
        <p:txBody>
          <a:bodyPr/>
          <a:lstStyle/>
          <a:p>
            <a:fld id="{05CC5EBE-3D3A-4F0F-9427-E8E5EF25BD44}" type="slidenum">
              <a:rPr lang="en-US" smtClean="0"/>
              <a:t>‹#›</a:t>
            </a:fld>
            <a:endParaRPr lang="en-US"/>
          </a:p>
        </p:txBody>
      </p:sp>
    </p:spTree>
    <p:extLst>
      <p:ext uri="{BB962C8B-B14F-4D97-AF65-F5344CB8AC3E}">
        <p14:creationId xmlns:p14="http://schemas.microsoft.com/office/powerpoint/2010/main" val="3731399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85D33-E768-81F3-80D4-41DECFB36F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18F2D81-521C-3BCF-C3A2-7D336DF961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9AE83D0-DB20-8364-FC07-F7BAABE453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1D6D46-383D-C50F-B1A0-3611DC1D43A1}"/>
              </a:ext>
            </a:extLst>
          </p:cNvPr>
          <p:cNvSpPr>
            <a:spLocks noGrp="1"/>
          </p:cNvSpPr>
          <p:nvPr>
            <p:ph type="dt" sz="half" idx="10"/>
          </p:nvPr>
        </p:nvSpPr>
        <p:spPr/>
        <p:txBody>
          <a:bodyPr/>
          <a:lstStyle/>
          <a:p>
            <a:fld id="{53D79D89-2C28-430A-975F-C1F85207C648}" type="datetimeFigureOut">
              <a:rPr lang="en-US" smtClean="0"/>
              <a:t>5/2/2024</a:t>
            </a:fld>
            <a:endParaRPr lang="en-US"/>
          </a:p>
        </p:txBody>
      </p:sp>
      <p:sp>
        <p:nvSpPr>
          <p:cNvPr id="6" name="Footer Placeholder 5">
            <a:extLst>
              <a:ext uri="{FF2B5EF4-FFF2-40B4-BE49-F238E27FC236}">
                <a16:creationId xmlns:a16="http://schemas.microsoft.com/office/drawing/2014/main" id="{102CED00-8654-F389-4C2E-008DCC022E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D1D88A-A682-6D6C-769B-A4414CBF0588}"/>
              </a:ext>
            </a:extLst>
          </p:cNvPr>
          <p:cNvSpPr>
            <a:spLocks noGrp="1"/>
          </p:cNvSpPr>
          <p:nvPr>
            <p:ph type="sldNum" sz="quarter" idx="12"/>
          </p:nvPr>
        </p:nvSpPr>
        <p:spPr/>
        <p:txBody>
          <a:bodyPr/>
          <a:lstStyle/>
          <a:p>
            <a:fld id="{05CC5EBE-3D3A-4F0F-9427-E8E5EF25BD44}" type="slidenum">
              <a:rPr lang="en-US" smtClean="0"/>
              <a:t>‹#›</a:t>
            </a:fld>
            <a:endParaRPr lang="en-US"/>
          </a:p>
        </p:txBody>
      </p:sp>
    </p:spTree>
    <p:extLst>
      <p:ext uri="{BB962C8B-B14F-4D97-AF65-F5344CB8AC3E}">
        <p14:creationId xmlns:p14="http://schemas.microsoft.com/office/powerpoint/2010/main" val="238104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A52171-04D7-7366-F862-43EE1A131D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54CEF7-42B8-3C9F-4122-3FD87F846E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CC4E45-6466-F1EC-B54A-F798E35CCE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D79D89-2C28-430A-975F-C1F85207C648}" type="datetimeFigureOut">
              <a:rPr lang="en-US" smtClean="0"/>
              <a:t>5/2/2024</a:t>
            </a:fld>
            <a:endParaRPr lang="en-US"/>
          </a:p>
        </p:txBody>
      </p:sp>
      <p:sp>
        <p:nvSpPr>
          <p:cNvPr id="5" name="Footer Placeholder 4">
            <a:extLst>
              <a:ext uri="{FF2B5EF4-FFF2-40B4-BE49-F238E27FC236}">
                <a16:creationId xmlns:a16="http://schemas.microsoft.com/office/drawing/2014/main" id="{C6CFE5D2-E17A-867A-A146-71048BFB0B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AB3328-45EC-3AF7-D763-C04221AB96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C5EBE-3D3A-4F0F-9427-E8E5EF25BD44}" type="slidenum">
              <a:rPr lang="en-US" smtClean="0"/>
              <a:t>‹#›</a:t>
            </a:fld>
            <a:endParaRPr lang="en-US"/>
          </a:p>
        </p:txBody>
      </p:sp>
    </p:spTree>
    <p:extLst>
      <p:ext uri="{BB962C8B-B14F-4D97-AF65-F5344CB8AC3E}">
        <p14:creationId xmlns:p14="http://schemas.microsoft.com/office/powerpoint/2010/main" val="1842900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0BDF2-4E37-95DD-CB40-6DAC344C5F29}"/>
              </a:ext>
            </a:extLst>
          </p:cNvPr>
          <p:cNvSpPr>
            <a:spLocks noGrp="1"/>
          </p:cNvSpPr>
          <p:nvPr>
            <p:ph type="title"/>
          </p:nvPr>
        </p:nvSpPr>
        <p:spPr/>
        <p:txBody>
          <a:bodyPr/>
          <a:lstStyle/>
          <a:p>
            <a:r>
              <a:rPr lang="en-US" dirty="0"/>
              <a:t>A Guide to Creating Your 529 Account</a:t>
            </a:r>
          </a:p>
        </p:txBody>
      </p:sp>
      <p:sp>
        <p:nvSpPr>
          <p:cNvPr id="3" name="Content Placeholder 2">
            <a:extLst>
              <a:ext uri="{FF2B5EF4-FFF2-40B4-BE49-F238E27FC236}">
                <a16:creationId xmlns:a16="http://schemas.microsoft.com/office/drawing/2014/main" id="{FD962810-74BD-BF3A-4B1E-20FFCF38CA1A}"/>
              </a:ext>
            </a:extLst>
          </p:cNvPr>
          <p:cNvSpPr>
            <a:spLocks noGrp="1"/>
          </p:cNvSpPr>
          <p:nvPr>
            <p:ph idx="1"/>
          </p:nvPr>
        </p:nvSpPr>
        <p:spPr/>
        <p:txBody>
          <a:bodyPr/>
          <a:lstStyle/>
          <a:p>
            <a:r>
              <a:rPr lang="en-US" dirty="0"/>
              <a:t>DISCLAIMER: This guide was prepared by Agudath Israel of Maryland - which is not affiliated with the State of Maryland, Maryland 529, or T. Rowe Price, administrators of the Maryland 529 education savings plans. The content of this guide is solely the responsibility of the authors. The logos of Maryland 529 and T. Rowe Price and images from their webpages, are the property of the State of Maryland and/or T. Rowe Price. The views and opinions of the authors expressed on this webpage do not necessarily state or reflect those of the State of Maryland, Maryland 529, or T. Rowe Price with respect to any of the products or services they offer.</a:t>
            </a:r>
          </a:p>
        </p:txBody>
      </p:sp>
    </p:spTree>
    <p:extLst>
      <p:ext uri="{BB962C8B-B14F-4D97-AF65-F5344CB8AC3E}">
        <p14:creationId xmlns:p14="http://schemas.microsoft.com/office/powerpoint/2010/main" val="2546210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D7116-B8AB-A1F7-2472-84E7EBDD7F62}"/>
              </a:ext>
            </a:extLst>
          </p:cNvPr>
          <p:cNvSpPr>
            <a:spLocks noGrp="1"/>
          </p:cNvSpPr>
          <p:nvPr>
            <p:ph type="title"/>
          </p:nvPr>
        </p:nvSpPr>
        <p:spPr/>
        <p:txBody>
          <a:bodyPr>
            <a:normAutofit/>
          </a:bodyPr>
          <a:lstStyle/>
          <a:p>
            <a:r>
              <a:rPr lang="en-US" sz="2800" dirty="0"/>
              <a:t>After reviewing the terms and conditions, and checking the necessary boxes, you can create your account.</a:t>
            </a:r>
          </a:p>
        </p:txBody>
      </p:sp>
      <p:pic>
        <p:nvPicPr>
          <p:cNvPr id="5" name="Content Placeholder 4">
            <a:extLst>
              <a:ext uri="{FF2B5EF4-FFF2-40B4-BE49-F238E27FC236}">
                <a16:creationId xmlns:a16="http://schemas.microsoft.com/office/drawing/2014/main" id="{91E75D83-6894-6E0C-6359-96CA255F0A1A}"/>
              </a:ext>
            </a:extLst>
          </p:cNvPr>
          <p:cNvPicPr>
            <a:picLocks noGrp="1" noChangeAspect="1"/>
          </p:cNvPicPr>
          <p:nvPr>
            <p:ph idx="1"/>
          </p:nvPr>
        </p:nvPicPr>
        <p:blipFill>
          <a:blip r:embed="rId2"/>
          <a:stretch>
            <a:fillRect/>
          </a:stretch>
        </p:blipFill>
        <p:spPr>
          <a:xfrm>
            <a:off x="838200" y="3415514"/>
            <a:ext cx="10515600" cy="1171559"/>
          </a:xfrm>
        </p:spPr>
      </p:pic>
    </p:spTree>
    <p:extLst>
      <p:ext uri="{BB962C8B-B14F-4D97-AF65-F5344CB8AC3E}">
        <p14:creationId xmlns:p14="http://schemas.microsoft.com/office/powerpoint/2010/main" val="665726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0072A-F4E9-3408-8F1E-7C79CA1770FC}"/>
              </a:ext>
            </a:extLst>
          </p:cNvPr>
          <p:cNvSpPr>
            <a:spLocks noGrp="1"/>
          </p:cNvSpPr>
          <p:nvPr>
            <p:ph type="ctrTitle"/>
          </p:nvPr>
        </p:nvSpPr>
        <p:spPr>
          <a:xfrm>
            <a:off x="1710811" y="136679"/>
            <a:ext cx="7954297" cy="1021069"/>
          </a:xfrm>
        </p:spPr>
        <p:txBody>
          <a:bodyPr>
            <a:normAutofit/>
          </a:bodyPr>
          <a:lstStyle/>
          <a:p>
            <a:r>
              <a:rPr lang="en-US" sz="2800" dirty="0"/>
              <a:t>Log on to Maryland529.com to open your Maryland College Investment Plan</a:t>
            </a:r>
          </a:p>
        </p:txBody>
      </p:sp>
      <p:sp>
        <p:nvSpPr>
          <p:cNvPr id="3" name="Subtitle 2">
            <a:extLst>
              <a:ext uri="{FF2B5EF4-FFF2-40B4-BE49-F238E27FC236}">
                <a16:creationId xmlns:a16="http://schemas.microsoft.com/office/drawing/2014/main" id="{7C39F960-A598-E58B-4C34-06BFE10455C2}"/>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D11CF3C4-280C-D7B2-4945-BE8D6FECE721}"/>
              </a:ext>
            </a:extLst>
          </p:cNvPr>
          <p:cNvPicPr>
            <a:picLocks noChangeAspect="1"/>
          </p:cNvPicPr>
          <p:nvPr/>
        </p:nvPicPr>
        <p:blipFill>
          <a:blip r:embed="rId2"/>
          <a:stretch>
            <a:fillRect/>
          </a:stretch>
        </p:blipFill>
        <p:spPr>
          <a:xfrm>
            <a:off x="786940" y="1750427"/>
            <a:ext cx="11267408" cy="6098185"/>
          </a:xfrm>
          <a:prstGeom prst="rect">
            <a:avLst/>
          </a:prstGeom>
        </p:spPr>
      </p:pic>
      <p:sp>
        <p:nvSpPr>
          <p:cNvPr id="13" name="Oval 12">
            <a:extLst>
              <a:ext uri="{FF2B5EF4-FFF2-40B4-BE49-F238E27FC236}">
                <a16:creationId xmlns:a16="http://schemas.microsoft.com/office/drawing/2014/main" id="{1457C50A-0866-AA0E-B7C5-D82B27A1D976}"/>
              </a:ext>
            </a:extLst>
          </p:cNvPr>
          <p:cNvSpPr/>
          <p:nvPr/>
        </p:nvSpPr>
        <p:spPr>
          <a:xfrm>
            <a:off x="3214792" y="5074823"/>
            <a:ext cx="2743200" cy="914400"/>
          </a:xfrm>
          <a:prstGeom prst="ellipse">
            <a:avLst/>
          </a:prstGeom>
          <a:solidFill>
            <a:srgbClr val="E71224">
              <a:alpha val="5000"/>
            </a:srgbClr>
          </a:solidFill>
          <a:ln w="72000">
            <a:solidFill>
              <a:srgbClr val="E7122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E71224"/>
              </a:solidFill>
            </a:endParaRPr>
          </a:p>
        </p:txBody>
      </p:sp>
      <mc:AlternateContent xmlns:mc="http://schemas.openxmlformats.org/markup-compatibility/2006" xmlns:p14="http://schemas.microsoft.com/office/powerpoint/2010/main">
        <mc:Choice Requires="p14">
          <p:contentPart p14:bwMode="auto" r:id="rId3">
            <p14:nvContentPartPr>
              <p14:cNvPr id="14" name="Ink 13">
                <a:extLst>
                  <a:ext uri="{FF2B5EF4-FFF2-40B4-BE49-F238E27FC236}">
                    <a16:creationId xmlns:a16="http://schemas.microsoft.com/office/drawing/2014/main" id="{F0B4D57E-41CB-3926-147A-834F750C58B7}"/>
                  </a:ext>
                </a:extLst>
              </p14:cNvPr>
              <p14:cNvContentPartPr/>
              <p14:nvPr/>
            </p14:nvContentPartPr>
            <p14:xfrm>
              <a:off x="12909577" y="2526708"/>
              <a:ext cx="360" cy="360"/>
            </p14:xfrm>
          </p:contentPart>
        </mc:Choice>
        <mc:Fallback xmlns="">
          <p:pic>
            <p:nvPicPr>
              <p:cNvPr id="14" name="Ink 13">
                <a:extLst>
                  <a:ext uri="{FF2B5EF4-FFF2-40B4-BE49-F238E27FC236}">
                    <a16:creationId xmlns:a16="http://schemas.microsoft.com/office/drawing/2014/main" id="{F0B4D57E-41CB-3926-147A-834F750C58B7}"/>
                  </a:ext>
                </a:extLst>
              </p:cNvPr>
              <p:cNvPicPr/>
              <p:nvPr/>
            </p:nvPicPr>
            <p:blipFill>
              <a:blip r:embed="rId4"/>
              <a:stretch>
                <a:fillRect/>
              </a:stretch>
            </p:blipFill>
            <p:spPr>
              <a:xfrm>
                <a:off x="12873577" y="2491068"/>
                <a:ext cx="72000" cy="72000"/>
              </a:xfrm>
              <a:prstGeom prst="rect">
                <a:avLst/>
              </a:prstGeom>
            </p:spPr>
          </p:pic>
        </mc:Fallback>
      </mc:AlternateContent>
    </p:spTree>
    <p:extLst>
      <p:ext uri="{BB962C8B-B14F-4D97-AF65-F5344CB8AC3E}">
        <p14:creationId xmlns:p14="http://schemas.microsoft.com/office/powerpoint/2010/main" val="3566501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39ECC-56A4-A868-6ED6-21A163A82623}"/>
              </a:ext>
            </a:extLst>
          </p:cNvPr>
          <p:cNvSpPr>
            <a:spLocks noGrp="1"/>
          </p:cNvSpPr>
          <p:nvPr>
            <p:ph type="ctrTitle"/>
          </p:nvPr>
        </p:nvSpPr>
        <p:spPr>
          <a:xfrm>
            <a:off x="1524000" y="185092"/>
            <a:ext cx="8770375" cy="1473353"/>
          </a:xfrm>
        </p:spPr>
        <p:txBody>
          <a:bodyPr>
            <a:normAutofit/>
          </a:bodyPr>
          <a:lstStyle/>
          <a:p>
            <a:r>
              <a:rPr lang="en-US" sz="2800" dirty="0"/>
              <a:t>Follow the prompts to enter your information</a:t>
            </a:r>
          </a:p>
        </p:txBody>
      </p:sp>
      <p:sp>
        <p:nvSpPr>
          <p:cNvPr id="3" name="Subtitle 2">
            <a:extLst>
              <a:ext uri="{FF2B5EF4-FFF2-40B4-BE49-F238E27FC236}">
                <a16:creationId xmlns:a16="http://schemas.microsoft.com/office/drawing/2014/main" id="{CD50EC7C-D028-F257-ADF2-22C1F3133E87}"/>
              </a:ext>
            </a:extLst>
          </p:cNvPr>
          <p:cNvSpPr>
            <a:spLocks noGrp="1"/>
          </p:cNvSpPr>
          <p:nvPr>
            <p:ph type="subTitle" idx="1"/>
          </p:nvPr>
        </p:nvSpPr>
        <p:spPr/>
        <p:txBody>
          <a:bodyPr/>
          <a:lstStyle/>
          <a:p>
            <a:endParaRPr lang="en-US"/>
          </a:p>
        </p:txBody>
      </p:sp>
      <p:pic>
        <p:nvPicPr>
          <p:cNvPr id="6" name="Picture 5">
            <a:extLst>
              <a:ext uri="{FF2B5EF4-FFF2-40B4-BE49-F238E27FC236}">
                <a16:creationId xmlns:a16="http://schemas.microsoft.com/office/drawing/2014/main" id="{88807D18-7981-398F-480C-B0DE4E364AB3}"/>
              </a:ext>
            </a:extLst>
          </p:cNvPr>
          <p:cNvPicPr>
            <a:picLocks noChangeAspect="1"/>
          </p:cNvPicPr>
          <p:nvPr/>
        </p:nvPicPr>
        <p:blipFill>
          <a:blip r:embed="rId2"/>
          <a:stretch>
            <a:fillRect/>
          </a:stretch>
        </p:blipFill>
        <p:spPr>
          <a:xfrm>
            <a:off x="1288026" y="1802360"/>
            <a:ext cx="9615948" cy="3599355"/>
          </a:xfrm>
          <a:prstGeom prst="rect">
            <a:avLst/>
          </a:prstGeom>
        </p:spPr>
      </p:pic>
    </p:spTree>
    <p:extLst>
      <p:ext uri="{BB962C8B-B14F-4D97-AF65-F5344CB8AC3E}">
        <p14:creationId xmlns:p14="http://schemas.microsoft.com/office/powerpoint/2010/main" val="3713354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5416F-2254-BAA9-A644-73A47DC1FB3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83D8BC2-987F-1FD8-C021-73E9FA4950FB}"/>
              </a:ext>
            </a:extLst>
          </p:cNvPr>
          <p:cNvSpPr>
            <a:spLocks noGrp="1"/>
          </p:cNvSpPr>
          <p:nvPr>
            <p:ph idx="1"/>
          </p:nvPr>
        </p:nvSpPr>
        <p:spPr/>
        <p:txBody>
          <a:bodyPr/>
          <a:lstStyle/>
          <a:p>
            <a:r>
              <a:rPr lang="en-US" dirty="0"/>
              <a:t>Continue following the prompts to enter your personal information, the information of your child, and your account information</a:t>
            </a:r>
          </a:p>
        </p:txBody>
      </p:sp>
    </p:spTree>
    <p:extLst>
      <p:ext uri="{BB962C8B-B14F-4D97-AF65-F5344CB8AC3E}">
        <p14:creationId xmlns:p14="http://schemas.microsoft.com/office/powerpoint/2010/main" val="150642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681E7-151A-0988-2D65-C5DDEEA5CD69}"/>
              </a:ext>
            </a:extLst>
          </p:cNvPr>
          <p:cNvSpPr>
            <a:spLocks noGrp="1"/>
          </p:cNvSpPr>
          <p:nvPr>
            <p:ph type="title"/>
          </p:nvPr>
        </p:nvSpPr>
        <p:spPr>
          <a:xfrm>
            <a:off x="838200" y="107011"/>
            <a:ext cx="10515600" cy="1325563"/>
          </a:xfrm>
        </p:spPr>
        <p:txBody>
          <a:bodyPr>
            <a:normAutofit/>
          </a:bodyPr>
          <a:lstStyle/>
          <a:p>
            <a:r>
              <a:rPr lang="en-US" sz="2800" dirty="0"/>
              <a:t>Choose a funding method for your account</a:t>
            </a:r>
          </a:p>
        </p:txBody>
      </p:sp>
      <p:sp>
        <p:nvSpPr>
          <p:cNvPr id="3" name="Content Placeholder 2">
            <a:extLst>
              <a:ext uri="{FF2B5EF4-FFF2-40B4-BE49-F238E27FC236}">
                <a16:creationId xmlns:a16="http://schemas.microsoft.com/office/drawing/2014/main" id="{D80000BF-C6AB-424A-8C2D-C9636372D79A}"/>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A94378D9-1478-C303-7BF9-727E588B37CC}"/>
              </a:ext>
            </a:extLst>
          </p:cNvPr>
          <p:cNvPicPr>
            <a:picLocks noChangeAspect="1"/>
          </p:cNvPicPr>
          <p:nvPr/>
        </p:nvPicPr>
        <p:blipFill>
          <a:blip r:embed="rId2"/>
          <a:stretch>
            <a:fillRect/>
          </a:stretch>
        </p:blipFill>
        <p:spPr>
          <a:xfrm>
            <a:off x="535372" y="1310924"/>
            <a:ext cx="11121256" cy="5547076"/>
          </a:xfrm>
          <a:prstGeom prst="rect">
            <a:avLst/>
          </a:prstGeom>
        </p:spPr>
      </p:pic>
    </p:spTree>
    <p:extLst>
      <p:ext uri="{BB962C8B-B14F-4D97-AF65-F5344CB8AC3E}">
        <p14:creationId xmlns:p14="http://schemas.microsoft.com/office/powerpoint/2010/main" val="1632087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ADE3A-47FE-2A53-EB3E-3E5983EBC452}"/>
              </a:ext>
            </a:extLst>
          </p:cNvPr>
          <p:cNvSpPr>
            <a:spLocks noGrp="1"/>
          </p:cNvSpPr>
          <p:nvPr>
            <p:ph type="title"/>
          </p:nvPr>
        </p:nvSpPr>
        <p:spPr/>
        <p:txBody>
          <a:bodyPr>
            <a:normAutofit/>
          </a:bodyPr>
          <a:lstStyle/>
          <a:p>
            <a:r>
              <a:rPr lang="en-US" sz="2800" dirty="0"/>
              <a:t>You can choose to make a recurring contribution, or skip this step by clicking on the “Not right now” text (in blue)</a:t>
            </a:r>
          </a:p>
        </p:txBody>
      </p:sp>
      <p:pic>
        <p:nvPicPr>
          <p:cNvPr id="5" name="Content Placeholder 4">
            <a:extLst>
              <a:ext uri="{FF2B5EF4-FFF2-40B4-BE49-F238E27FC236}">
                <a16:creationId xmlns:a16="http://schemas.microsoft.com/office/drawing/2014/main" id="{1A5199E6-C045-5C81-BD5B-8BDB1FB72CCD}"/>
              </a:ext>
            </a:extLst>
          </p:cNvPr>
          <p:cNvPicPr>
            <a:picLocks noGrp="1" noChangeAspect="1"/>
          </p:cNvPicPr>
          <p:nvPr>
            <p:ph idx="1"/>
          </p:nvPr>
        </p:nvPicPr>
        <p:blipFill>
          <a:blip r:embed="rId2"/>
          <a:stretch>
            <a:fillRect/>
          </a:stretch>
        </p:blipFill>
        <p:spPr>
          <a:xfrm>
            <a:off x="1541750" y="1825625"/>
            <a:ext cx="9108499" cy="4351338"/>
          </a:xfrm>
        </p:spPr>
      </p:pic>
    </p:spTree>
    <p:extLst>
      <p:ext uri="{BB962C8B-B14F-4D97-AF65-F5344CB8AC3E}">
        <p14:creationId xmlns:p14="http://schemas.microsoft.com/office/powerpoint/2010/main" val="4145293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06C4F-7980-8200-575E-B1BB2C7A0D3E}"/>
              </a:ext>
            </a:extLst>
          </p:cNvPr>
          <p:cNvSpPr>
            <a:spLocks noGrp="1"/>
          </p:cNvSpPr>
          <p:nvPr>
            <p:ph type="title"/>
          </p:nvPr>
        </p:nvSpPr>
        <p:spPr/>
        <p:txBody>
          <a:bodyPr>
            <a:normAutofit fontScale="90000"/>
          </a:bodyPr>
          <a:lstStyle/>
          <a:p>
            <a:r>
              <a:rPr lang="en-US" sz="2800" dirty="0"/>
              <a:t>This page allows you to choose how you want your “investment” account set up. This is most important if you are going to leave the money for 10-12 years until your child enters college, in which case you’d want maximum growth. If you are going to pull it out after 10 days to use for K-12 tuition, the “investment” piece means little, however you do need to choose a “portfolio.”</a:t>
            </a:r>
          </a:p>
        </p:txBody>
      </p:sp>
      <p:pic>
        <p:nvPicPr>
          <p:cNvPr id="5" name="Content Placeholder 4">
            <a:extLst>
              <a:ext uri="{FF2B5EF4-FFF2-40B4-BE49-F238E27FC236}">
                <a16:creationId xmlns:a16="http://schemas.microsoft.com/office/drawing/2014/main" id="{33E1EC24-DA53-1760-F3C9-6FEED700CE3D}"/>
              </a:ext>
            </a:extLst>
          </p:cNvPr>
          <p:cNvPicPr>
            <a:picLocks noGrp="1" noChangeAspect="1"/>
          </p:cNvPicPr>
          <p:nvPr>
            <p:ph idx="1"/>
          </p:nvPr>
        </p:nvPicPr>
        <p:blipFill>
          <a:blip r:embed="rId2"/>
          <a:stretch>
            <a:fillRect/>
          </a:stretch>
        </p:blipFill>
        <p:spPr>
          <a:xfrm>
            <a:off x="953480" y="2005217"/>
            <a:ext cx="10147388" cy="4351338"/>
          </a:xfrm>
        </p:spPr>
      </p:pic>
    </p:spTree>
    <p:extLst>
      <p:ext uri="{BB962C8B-B14F-4D97-AF65-F5344CB8AC3E}">
        <p14:creationId xmlns:p14="http://schemas.microsoft.com/office/powerpoint/2010/main" val="2582323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8F6BB-59D2-66B1-1E0B-1A2FF0AB156B}"/>
              </a:ext>
            </a:extLst>
          </p:cNvPr>
          <p:cNvSpPr>
            <a:spLocks noGrp="1"/>
          </p:cNvSpPr>
          <p:nvPr>
            <p:ph type="title"/>
          </p:nvPr>
        </p:nvSpPr>
        <p:spPr/>
        <p:txBody>
          <a:bodyPr>
            <a:normAutofit/>
          </a:bodyPr>
          <a:lstStyle/>
          <a:p>
            <a:r>
              <a:rPr lang="en-US" sz="3200" dirty="0"/>
              <a:t>You will be offered a choice of fixed or enrollment based portfolios</a:t>
            </a:r>
          </a:p>
        </p:txBody>
      </p:sp>
      <p:sp>
        <p:nvSpPr>
          <p:cNvPr id="3" name="Content Placeholder 2">
            <a:extLst>
              <a:ext uri="{FF2B5EF4-FFF2-40B4-BE49-F238E27FC236}">
                <a16:creationId xmlns:a16="http://schemas.microsoft.com/office/drawing/2014/main" id="{1B9BF359-7A0A-7B92-7F2F-70C141056552}"/>
              </a:ext>
            </a:extLst>
          </p:cNvPr>
          <p:cNvSpPr>
            <a:spLocks noGrp="1"/>
          </p:cNvSpPr>
          <p:nvPr>
            <p:ph idx="1"/>
          </p:nvPr>
        </p:nvSpPr>
        <p:spPr/>
        <p:txBody>
          <a:bodyPr/>
          <a:lstStyle/>
          <a:p>
            <a:r>
              <a:rPr lang="en-US" dirty="0"/>
              <a:t>Based on our research and on discussion with investment advisors and various individuals, we recommend choosing the “US Treasury Money Market Port” out of the fixed portfolios, as it has the least risk and is most reliable for short term needs. (It can be found by scrolling down to the bottom of the page.)</a:t>
            </a:r>
          </a:p>
        </p:txBody>
      </p:sp>
    </p:spTree>
    <p:extLst>
      <p:ext uri="{BB962C8B-B14F-4D97-AF65-F5344CB8AC3E}">
        <p14:creationId xmlns:p14="http://schemas.microsoft.com/office/powerpoint/2010/main" val="624434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87C33-E846-1D03-2E51-D22EF405EC56}"/>
              </a:ext>
            </a:extLst>
          </p:cNvPr>
          <p:cNvSpPr>
            <a:spLocks noGrp="1"/>
          </p:cNvSpPr>
          <p:nvPr>
            <p:ph type="title"/>
          </p:nvPr>
        </p:nvSpPr>
        <p:spPr/>
        <p:txBody>
          <a:bodyPr>
            <a:normAutofit/>
          </a:bodyPr>
          <a:lstStyle/>
          <a:p>
            <a:r>
              <a:rPr lang="en-US" sz="2800" dirty="0"/>
              <a:t>If you are not looking to diversify your account, allocate 100% to the Portfolio.</a:t>
            </a:r>
          </a:p>
        </p:txBody>
      </p:sp>
      <p:pic>
        <p:nvPicPr>
          <p:cNvPr id="7" name="Content Placeholder 6">
            <a:extLst>
              <a:ext uri="{FF2B5EF4-FFF2-40B4-BE49-F238E27FC236}">
                <a16:creationId xmlns:a16="http://schemas.microsoft.com/office/drawing/2014/main" id="{A45E2CAE-264E-88B4-FAD4-2D9B87136208}"/>
              </a:ext>
            </a:extLst>
          </p:cNvPr>
          <p:cNvPicPr>
            <a:picLocks noGrp="1" noChangeAspect="1"/>
          </p:cNvPicPr>
          <p:nvPr>
            <p:ph idx="1"/>
          </p:nvPr>
        </p:nvPicPr>
        <p:blipFill>
          <a:blip r:embed="rId2"/>
          <a:stretch>
            <a:fillRect/>
          </a:stretch>
        </p:blipFill>
        <p:spPr>
          <a:xfrm>
            <a:off x="838200" y="1848710"/>
            <a:ext cx="10515600" cy="4305167"/>
          </a:xfrm>
        </p:spPr>
      </p:pic>
    </p:spTree>
    <p:extLst>
      <p:ext uri="{BB962C8B-B14F-4D97-AF65-F5344CB8AC3E}">
        <p14:creationId xmlns:p14="http://schemas.microsoft.com/office/powerpoint/2010/main" val="9274204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1332</TotalTime>
  <Words>400</Words>
  <Application>Microsoft Office PowerPoint</Application>
  <PresentationFormat>Widescreen</PresentationFormat>
  <Paragraphs>12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A Guide to Creating Your 529 Account</vt:lpstr>
      <vt:lpstr>Log on to Maryland529.com to open your Maryland College Investment Plan</vt:lpstr>
      <vt:lpstr>Follow the prompts to enter your information</vt:lpstr>
      <vt:lpstr>PowerPoint Presentation</vt:lpstr>
      <vt:lpstr>Choose a funding method for your account</vt:lpstr>
      <vt:lpstr>You can choose to make a recurring contribution, or skip this step by clicking on the “Not right now” text (in blue)</vt:lpstr>
      <vt:lpstr>This page allows you to choose how you want your “investment” account set up. This is most important if you are going to leave the money for 10-12 years until your child enters college, in which case you’d want maximum growth. If you are going to pull it out after 10 days to use for K-12 tuition, the “investment” piece means little, however you do need to choose a “portfolio.”</vt:lpstr>
      <vt:lpstr>You will be offered a choice of fixed or enrollment based portfolios</vt:lpstr>
      <vt:lpstr>If you are not looking to diversify your account, allocate 100% to the Portfolio.</vt:lpstr>
      <vt:lpstr>After reviewing the terms and conditions, and checking the necessary boxes, you can create your account.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Agudah Maryland</dc:creator>
  <cp:lastModifiedBy>Agudah Maryland</cp:lastModifiedBy>
  <cp:revision>1</cp:revision>
  <dcterms:created xsi:type="dcterms:W3CDTF">2024-04-09T20:26:08Z</dcterms:created>
  <dcterms:modified xsi:type="dcterms:W3CDTF">2024-05-03T19:00:55Z</dcterms:modified>
</cp:coreProperties>
</file>